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sldIdLst>
    <p:sldId id="256" r:id="rId6"/>
  </p:sldIdLst>
  <p:sldSz cx="10691813" cy="15119350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3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28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100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78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188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3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928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546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461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721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317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19.03.2020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87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-1" y="0"/>
            <a:ext cx="10691813" cy="3626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336"/>
          </a:p>
        </p:txBody>
      </p:sp>
      <p:sp>
        <p:nvSpPr>
          <p:cNvPr id="7" name="Rechteck 6"/>
          <p:cNvSpPr/>
          <p:nvPr/>
        </p:nvSpPr>
        <p:spPr>
          <a:xfrm>
            <a:off x="590744" y="4402625"/>
            <a:ext cx="9853736" cy="9943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r>
              <a:rPr lang="it-IT" sz="3898" dirty="0">
                <a:latin typeface="Arial" panose="020B0604020202020204" pitchFamily="34" charset="0"/>
                <a:cs typeface="Arial" panose="020B0604020202020204" pitchFamily="34" charset="0"/>
              </a:rPr>
              <a:t>A partire dal </a:t>
            </a:r>
            <a:r>
              <a:rPr lang="it-IT" sz="3898" dirty="0" smtClean="0">
                <a:latin typeface="Arial" panose="020B0604020202020204" pitchFamily="34" charset="0"/>
                <a:cs typeface="Arial" panose="020B0604020202020204" pitchFamily="34" charset="0"/>
              </a:rPr>
              <a:t>23.03.2020 l’offerta </a:t>
            </a:r>
            <a:r>
              <a:rPr lang="it-IT" sz="3898" dirty="0">
                <a:latin typeface="Arial" panose="020B0604020202020204" pitchFamily="34" charset="0"/>
                <a:cs typeface="Arial" panose="020B0604020202020204" pitchFamily="34" charset="0"/>
              </a:rPr>
              <a:t>del traffico regionale su strada </a:t>
            </a:r>
            <a:r>
              <a:rPr lang="it-IT" sz="3898" dirty="0" smtClean="0">
                <a:latin typeface="Arial" panose="020B0604020202020204" pitchFamily="34" charset="0"/>
                <a:cs typeface="Arial" panose="020B0604020202020204" pitchFamily="34" charset="0"/>
              </a:rPr>
              <a:t>sarà </a:t>
            </a:r>
            <a:r>
              <a:rPr lang="it-CH" sz="4000" dirty="0">
                <a:latin typeface="Arial" panose="020B0604020202020204" pitchFamily="34" charset="0"/>
                <a:cs typeface="Arial" panose="020B0604020202020204" pitchFamily="34" charset="0"/>
              </a:rPr>
              <a:t>progressivamente</a:t>
            </a:r>
            <a:r>
              <a:rPr lang="it-IT" sz="38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898" dirty="0">
                <a:latin typeface="Arial" panose="020B0604020202020204" pitchFamily="34" charset="0"/>
                <a:cs typeface="Arial" panose="020B0604020202020204" pitchFamily="34" charset="0"/>
              </a:rPr>
              <a:t>ridotta come segue</a:t>
            </a:r>
            <a:r>
              <a:rPr lang="de-CH" sz="3898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de-CH" sz="38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6422" indent="-636422">
              <a:spcBef>
                <a:spcPts val="2004"/>
              </a:spcBef>
              <a:buFont typeface="Symbol" panose="05050102010706020507" pitchFamily="18" charset="2"/>
              <a:buChar char="-"/>
            </a:pPr>
            <a:r>
              <a:rPr lang="it-IT" sz="3898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3898" dirty="0" smtClean="0">
                <a:latin typeface="Arial" panose="020B0604020202020204" pitchFamily="34" charset="0"/>
                <a:cs typeface="Arial" panose="020B0604020202020204" pitchFamily="34" charset="0"/>
              </a:rPr>
              <a:t>li </a:t>
            </a:r>
            <a:r>
              <a:rPr lang="it-IT" sz="3898" dirty="0">
                <a:latin typeface="Arial" panose="020B0604020202020204" pitchFamily="34" charset="0"/>
                <a:cs typeface="Arial" panose="020B0604020202020204" pitchFamily="34" charset="0"/>
              </a:rPr>
              <a:t>autobus che attualmente circolano ogni 15 minuti circoleranno a cadenza </a:t>
            </a:r>
            <a:r>
              <a:rPr lang="it-IT" sz="38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semioraria</a:t>
            </a:r>
            <a:r>
              <a:rPr lang="it-IT" sz="38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36422" indent="-636422">
              <a:spcBef>
                <a:spcPts val="2004"/>
              </a:spcBef>
              <a:buFont typeface="Symbol" panose="05050102010706020507" pitchFamily="18" charset="2"/>
              <a:buChar char="-"/>
            </a:pPr>
            <a:r>
              <a:rPr lang="it-IT" sz="3898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3898" dirty="0" smtClean="0">
                <a:latin typeface="Arial" panose="020B0604020202020204" pitchFamily="34" charset="0"/>
                <a:cs typeface="Arial" panose="020B0604020202020204" pitchFamily="34" charset="0"/>
              </a:rPr>
              <a:t>li </a:t>
            </a:r>
            <a:r>
              <a:rPr lang="it-IT" sz="3898" dirty="0">
                <a:latin typeface="Arial" panose="020B0604020202020204" pitchFamily="34" charset="0"/>
                <a:cs typeface="Arial" panose="020B0604020202020204" pitchFamily="34" charset="0"/>
              </a:rPr>
              <a:t>autobus che attualmente circolano ogni 30 minuti circoleranno a cadenza </a:t>
            </a:r>
            <a:r>
              <a:rPr lang="it-IT" sz="3898" dirty="0" smtClean="0">
                <a:latin typeface="Arial" panose="020B0604020202020204" pitchFamily="34" charset="0"/>
                <a:cs typeface="Arial" panose="020B0604020202020204" pitchFamily="34" charset="0"/>
              </a:rPr>
              <a:t>oraria</a:t>
            </a:r>
          </a:p>
          <a:p>
            <a:pPr marL="571500" indent="-571500">
              <a:spcBef>
                <a:spcPts val="1417"/>
              </a:spcBef>
              <a:buFont typeface="Symbol" panose="05050102010706020507" pitchFamily="18" charset="2"/>
              <a:buChar char="-"/>
            </a:pPr>
            <a:r>
              <a:rPr lang="it-CH" sz="4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nformazioni </a:t>
            </a:r>
            <a:r>
              <a:rPr lang="it-CH" sz="4000" dirty="0">
                <a:latin typeface="Arial" panose="020B0604020202020204" pitchFamily="34" charset="0"/>
                <a:cs typeface="Arial" panose="020B0604020202020204" pitchFamily="34" charset="0"/>
              </a:rPr>
              <a:t>sull’offerta di orari attualmente in vigore sono disponibili su </a:t>
            </a:r>
            <a:r>
              <a:rPr lang="it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((URL TU))</a:t>
            </a:r>
            <a:endParaRPr lang="it-CH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31B861-4D36-7F49-B390-13826FE89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744" y="681752"/>
            <a:ext cx="2150020" cy="215002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981961" y="860278"/>
            <a:ext cx="831585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Modifiche all’orario per via del coronavirus</a:t>
            </a:r>
            <a:endParaRPr lang="de-CH" sz="5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F8F59B-401A-4806-B1AE-58568BA21BB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5d88e58-62f8-4763-bc2b-2f562205e406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Moeschler Patrick, PA331</cp:lastModifiedBy>
  <cp:revision>19</cp:revision>
  <cp:lastPrinted>2020-03-16T13:46:04Z</cp:lastPrinted>
  <dcterms:created xsi:type="dcterms:W3CDTF">2020-03-16T13:40:17Z</dcterms:created>
  <dcterms:modified xsi:type="dcterms:W3CDTF">2020-03-19T16:45:48Z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