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24.04.2020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-1" y="0"/>
            <a:ext cx="10691813" cy="3626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336"/>
          </a:p>
        </p:txBody>
      </p:sp>
      <p:sp>
        <p:nvSpPr>
          <p:cNvPr id="4" name="Textfeld 3"/>
          <p:cNvSpPr txBox="1"/>
          <p:nvPr/>
        </p:nvSpPr>
        <p:spPr>
          <a:xfrm>
            <a:off x="2236196" y="776163"/>
            <a:ext cx="8315854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12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r>
              <a:rPr lang="de-CH" sz="6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CH" sz="6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Fahrplan</a:t>
            </a:r>
          </a:p>
        </p:txBody>
      </p:sp>
      <p:sp>
        <p:nvSpPr>
          <p:cNvPr id="7" name="Rechteck 6"/>
          <p:cNvSpPr/>
          <p:nvPr/>
        </p:nvSpPr>
        <p:spPr>
          <a:xfrm>
            <a:off x="4453467" y="4504774"/>
            <a:ext cx="55064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Im Rahmen der behördlichen Lockerungen fahren wir </a:t>
            </a:r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26.04.2020 </a:t>
            </a:r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wieder </a:t>
            </a: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dem normalen </a:t>
            </a: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Fahrplan.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" y="681752"/>
            <a:ext cx="2150020" cy="215002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DECD180A-CD98-D545-AE18-4F61CC976267}"/>
              </a:ext>
            </a:extLst>
          </p:cNvPr>
          <p:cNvSpPr/>
          <p:nvPr/>
        </p:nvSpPr>
        <p:spPr>
          <a:xfrm>
            <a:off x="4453467" y="8620055"/>
            <a:ext cx="5506466" cy="171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A5084F2-DB8A-9A43-B514-624181EF4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586" y="4692757"/>
            <a:ext cx="3394136" cy="3394136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A94FC4A2-96DD-3F4A-B61A-935FF5F17468}"/>
              </a:ext>
            </a:extLst>
          </p:cNvPr>
          <p:cNvSpPr/>
          <p:nvPr/>
        </p:nvSpPr>
        <p:spPr>
          <a:xfrm>
            <a:off x="731880" y="9295155"/>
            <a:ext cx="92280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Die aktuellen Abfahrtszeiten finden Sie in den </a:t>
            </a:r>
            <a:r>
              <a:rPr lang="de-CH" sz="4500" b="1" dirty="0">
                <a:latin typeface="Arial" panose="020B0604020202020204" pitchFamily="34" charset="0"/>
                <a:cs typeface="Arial" panose="020B0604020202020204" pitchFamily="34" charset="0"/>
              </a:rPr>
              <a:t>Online-Fahrplänen</a:t>
            </a: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F8F59B-401A-4806-B1AE-58568BA21BB4}">
  <ds:schemaRefs>
    <ds:schemaRef ds:uri="http://schemas.microsoft.com/office/2006/metadata/properties"/>
    <ds:schemaRef ds:uri="http://schemas.microsoft.com/office/infopath/2007/PartnerControls"/>
    <ds:schemaRef ds:uri="45d88e58-62f8-4763-bc2b-2f562205e406"/>
  </ds:schemaRefs>
</ds:datastoreItem>
</file>

<file path=customXml/itemProps2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22</cp:revision>
  <cp:lastPrinted>2020-03-16T13:46:04Z</cp:lastPrinted>
  <dcterms:created xsi:type="dcterms:W3CDTF">2020-03-16T13:40:17Z</dcterms:created>
  <dcterms:modified xsi:type="dcterms:W3CDTF">2020-04-24T07:29:53Z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