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609494" y="894902"/>
            <a:ext cx="20230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r>
              <a:rPr lang="de-DE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Fahrplan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6" y="307785"/>
            <a:ext cx="2408678" cy="240867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43DB845-856E-5C4C-B679-7D7552E6F0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8554" y="3891261"/>
            <a:ext cx="3580888" cy="358088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15D6597D-6C4B-0C40-99BA-42C66928A010}"/>
              </a:ext>
            </a:extLst>
          </p:cNvPr>
          <p:cNvSpPr/>
          <p:nvPr/>
        </p:nvSpPr>
        <p:spPr>
          <a:xfrm>
            <a:off x="5222999" y="3691356"/>
            <a:ext cx="17796027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de-CH" sz="7200" dirty="0">
                <a:latin typeface="Arial" panose="020B0604020202020204" pitchFamily="34" charset="0"/>
                <a:cs typeface="Arial" panose="020B0604020202020204" pitchFamily="34" charset="0"/>
              </a:rPr>
              <a:t>Im Rahmen der behördlichen Lockerungen fahren wir ab 26.04.2020 wieder mit dem normalen Fahrplan. </a:t>
            </a:r>
          </a:p>
          <a:p>
            <a:pPr>
              <a:spcBef>
                <a:spcPts val="4404"/>
              </a:spcBef>
            </a:pPr>
            <a:r>
              <a:rPr lang="de-CH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CH" sz="7200" dirty="0">
                <a:latin typeface="Arial" panose="020B0604020202020204" pitchFamily="34" charset="0"/>
                <a:cs typeface="Arial" panose="020B0604020202020204" pitchFamily="34" charset="0"/>
              </a:rPr>
              <a:t>aktuellen Abfahrtszeiten finden </a:t>
            </a:r>
            <a:r>
              <a:rPr lang="de-CH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CH" sz="7200" dirty="0">
                <a:latin typeface="Arial" panose="020B0604020202020204" pitchFamily="34" charset="0"/>
                <a:cs typeface="Arial" panose="020B0604020202020204" pitchFamily="34" charset="0"/>
              </a:rPr>
              <a:t>in den </a:t>
            </a:r>
            <a:r>
              <a:rPr lang="de-CH" sz="7200" b="1" dirty="0">
                <a:latin typeface="Arial" panose="020B0604020202020204" pitchFamily="34" charset="0"/>
                <a:cs typeface="Arial" panose="020B0604020202020204" pitchFamily="34" charset="0"/>
              </a:rPr>
              <a:t>Online-Fahrplänen</a:t>
            </a:r>
            <a:r>
              <a:rPr lang="de-CH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Fontana Myriam, PA331</cp:lastModifiedBy>
  <cp:revision>16</cp:revision>
  <dcterms:created xsi:type="dcterms:W3CDTF">2020-03-17T13:00:39Z</dcterms:created>
  <dcterms:modified xsi:type="dcterms:W3CDTF">2020-04-24T07:30:59Z</dcterms:modified>
</cp:coreProperties>
</file>