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9" r:id="rId7"/>
    <p:sldId id="258" r:id="rId8"/>
  </p:sldIdLst>
  <p:sldSz cx="12192000" cy="6858000"/>
  <p:notesSz cx="9928225" cy="143573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>
        <p:scale>
          <a:sx n="212" d="100"/>
          <a:sy n="212" d="100"/>
        </p:scale>
        <p:origin x="47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186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562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804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22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526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043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294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361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097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236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067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4CC3-18B9-4664-8E45-6A8F71DB6531}" type="datetimeFigureOut">
              <a:rPr lang="de-CH" smtClean="0"/>
              <a:t>17.03.20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87A55-126E-4698-A6E0-FDD1A42D5A4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747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573904" y="3726843"/>
            <a:ext cx="11351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Direttive dell’UFSP sull’utilizzo dei trasporti pubblici </a:t>
            </a:r>
            <a:endParaRPr lang="de-CH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525" y="284994"/>
            <a:ext cx="1563625" cy="299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7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12192000" cy="17175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86539" y="1068333"/>
            <a:ext cx="1191864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CH" sz="4400" dirty="0"/>
          </a:p>
          <a:p>
            <a:pPr marL="685800" indent="-6858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Evitare viaggi inutili, in particolare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negli orari di punta</a:t>
            </a:r>
          </a:p>
          <a:p>
            <a:pPr marL="685800" indent="-6858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Alle fermate e nei mezzi di trasporto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tenersi a una distanza di almeno 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2 m da altre persone</a:t>
            </a:r>
            <a:endParaRPr lang="de-CH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67315" y="350962"/>
            <a:ext cx="106971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Informazioni</a:t>
            </a:r>
            <a:r>
              <a:rPr lang="de-CH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sul </a:t>
            </a:r>
            <a:r>
              <a:rPr lang="de-CH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</a:t>
            </a:r>
            <a:endParaRPr lang="de-CH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809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12192000" cy="17175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86538" y="1068333"/>
            <a:ext cx="11975995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4400" dirty="0"/>
          </a:p>
          <a:p>
            <a:pPr marL="685800" indent="-685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Applicare in modo sistematico le norme di igiene e le raccomandazioni comportamentali</a:t>
            </a:r>
          </a:p>
          <a:p>
            <a:pPr marL="685800" indent="-685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Le persone di età superiore ai 65 anni dovrebbero evitare l’uso dei trasporti pubblici</a:t>
            </a:r>
            <a:endParaRPr lang="de-CH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37849" y="350962"/>
            <a:ext cx="106971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Informazioni</a:t>
            </a:r>
            <a:r>
              <a:rPr lang="de-CH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sul </a:t>
            </a:r>
            <a:r>
              <a:rPr lang="de-CH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</a:t>
            </a:r>
            <a:endParaRPr lang="de-CH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477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CWS2814-602013103-33</_dlc_DocId>
    <_dlc_DocIdUrl xmlns="45d88e58-62f8-4763-bc2b-2f562205e406">
      <Url>https://sharepoint.sp.swisspost.com/sites/pamarketing/markom/_layouts/15/DocIdRedir.aspx?ID=CWS2814-602013103-33</Url>
      <Description>CWS2814-602013103-33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DB7006-0D1C-4830-8977-44AA65B7C93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45d88e58-62f8-4763-bc2b-2f562205e40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2903BC-7571-4910-BC8A-54F587B6BB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245C59-9B58-4ED3-84ED-B85E09A74DB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892403-8F01-4678-A6CE-62E45CACB7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Breitbild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</vt:lpstr>
      <vt:lpstr>PowerPoint-Präsentation</vt:lpstr>
      <vt:lpstr>PowerPoint-Präsentation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Jolanda Berchtold</cp:lastModifiedBy>
  <cp:revision>16</cp:revision>
  <cp:lastPrinted>2020-03-16T13:19:20Z</cp:lastPrinted>
  <dcterms:created xsi:type="dcterms:W3CDTF">2020-03-16T10:00:53Z</dcterms:created>
  <dcterms:modified xsi:type="dcterms:W3CDTF">2020-03-17T08:30:49Z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bf16dad4-27de-4207-92f7-df91e67b96d3</vt:lpwstr>
  </property>
</Properties>
</file>