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5"/>
  </p:sldMasterIdLst>
  <p:notesMasterIdLst>
    <p:notesMasterId r:id="rId9"/>
  </p:notesMasterIdLst>
  <p:sldIdLst>
    <p:sldId id="256" r:id="rId6"/>
    <p:sldId id="257" r:id="rId7"/>
    <p:sldId id="258" r:id="rId8"/>
  </p:sldIdLst>
  <p:sldSz cx="24382413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1054" userDrawn="1">
          <p15:clr>
            <a:srgbClr val="A4A3A4"/>
          </p15:clr>
        </p15:guide>
        <p15:guide id="2" pos="58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66"/>
    <p:restoredTop sz="94694"/>
  </p:normalViewPr>
  <p:slideViewPr>
    <p:cSldViewPr snapToGrid="0" snapToObjects="1">
      <p:cViewPr varScale="1">
        <p:scale>
          <a:sx n="42" d="100"/>
          <a:sy n="42" d="100"/>
        </p:scale>
        <p:origin x="66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>
        <p:scale>
          <a:sx n="80" d="100"/>
          <a:sy n="80" d="100"/>
        </p:scale>
        <p:origin x="892" y="-224"/>
      </p:cViewPr>
      <p:guideLst>
        <p:guide orient="horz" pos="1054"/>
        <p:guide pos="58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eschler Patrick, K GP MS T&amp;K" userId="S::patrick.moeschler@postauto.ch::9e61264e-cd87-450a-901b-e88b7e575579" providerId="AD" clId="Web-{A3B4AC75-19E4-41CD-AF2A-10484BED1125}"/>
    <pc:docChg chg="mod">
      <pc:chgData name="Moeschler Patrick, K GP MS T&amp;K" userId="S::patrick.moeschler@postauto.ch::9e61264e-cd87-450a-901b-e88b7e575579" providerId="AD" clId="Web-{A3B4AC75-19E4-41CD-AF2A-10484BED1125}" dt="2021-05-31T07:45:45.521" v="0" actId="33475"/>
      <pc:docMkLst>
        <pc:docMk/>
      </pc:docMkLst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46558-1172-4000-9B1C-4A10A02DA4CF}" type="datetimeFigureOut">
              <a:rPr lang="de-CH" smtClean="0"/>
              <a:t>25.06.2021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E6D24C-BF50-4C8E-AFDB-C0C9DBBE18A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15703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6D24C-BF50-4C8E-AFDB-C0C9DBBE18A3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74805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FE6D24C-BF50-4C8E-AFDB-C0C9DBBE18A3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74805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FE6D24C-BF50-4C8E-AFDB-C0C9DBBE18A3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74805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7802" y="2244726"/>
            <a:ext cx="18286810" cy="4775200"/>
          </a:xfrm>
        </p:spPr>
        <p:txBody>
          <a:bodyPr anchor="b"/>
          <a:lstStyle>
            <a:lvl1pPr algn="ctr">
              <a:defRPr sz="1199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802" y="7204076"/>
            <a:ext cx="1828681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354" indent="0" algn="ctr">
              <a:buNone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25.06.2021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898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25.06.2021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2441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8664" y="730250"/>
            <a:ext cx="5257458" cy="11623676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291" y="730250"/>
            <a:ext cx="15467593" cy="11623676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25.06.2021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000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25.06.2021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4897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592" y="3419477"/>
            <a:ext cx="21029831" cy="5705474"/>
          </a:xfrm>
        </p:spPr>
        <p:txBody>
          <a:bodyPr anchor="b"/>
          <a:lstStyle>
            <a:lvl1pPr>
              <a:defRPr sz="1199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592" y="9178927"/>
            <a:ext cx="21029831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25.06.2021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0417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291" y="3651250"/>
            <a:ext cx="10362526" cy="87026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3596" y="3651250"/>
            <a:ext cx="10362526" cy="87026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25.06.2021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2981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7" y="730251"/>
            <a:ext cx="21029831" cy="265112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467" y="3362326"/>
            <a:ext cx="10314903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467" y="5010150"/>
            <a:ext cx="10314903" cy="73691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3597" y="3362326"/>
            <a:ext cx="10365701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3597" y="5010150"/>
            <a:ext cx="10365701" cy="73691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25.06.2021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3651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25.06.2021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2377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25.06.2021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6397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5701" y="1974851"/>
            <a:ext cx="1234359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4114800"/>
            <a:ext cx="7863962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25.06.2021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340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5701" y="1974851"/>
            <a:ext cx="1234359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354" indent="0">
              <a:buNone/>
              <a:defRPr sz="5600"/>
            </a:lvl2pPr>
            <a:lvl3pPr marL="1828709" indent="0">
              <a:buNone/>
              <a:defRPr sz="4800"/>
            </a:lvl3pPr>
            <a:lvl4pPr marL="2743063" indent="0">
              <a:buNone/>
              <a:defRPr sz="4000"/>
            </a:lvl4pPr>
            <a:lvl5pPr marL="3657417" indent="0">
              <a:buNone/>
              <a:defRPr sz="4000"/>
            </a:lvl5pPr>
            <a:lvl6pPr marL="4571771" indent="0">
              <a:buNone/>
              <a:defRPr sz="4000"/>
            </a:lvl6pPr>
            <a:lvl7pPr marL="5486126" indent="0">
              <a:buNone/>
              <a:defRPr sz="4000"/>
            </a:lvl7pPr>
            <a:lvl8pPr marL="6400480" indent="0">
              <a:buNone/>
              <a:defRPr sz="4000"/>
            </a:lvl8pPr>
            <a:lvl9pPr marL="7314834" indent="0">
              <a:buNone/>
              <a:defRPr sz="4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4114800"/>
            <a:ext cx="7863962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25.06.2021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969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291" y="730251"/>
            <a:ext cx="21029831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291" y="3651250"/>
            <a:ext cx="21029831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38DAA-D247-C241-973E-419413F61C67}" type="datetimeFigureOut">
              <a:rPr lang="de-DE" smtClean="0"/>
              <a:t>25.06.2021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0079" y="12712701"/>
            <a:ext cx="54860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9248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828709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77" indent="-457177" algn="l" defTabSz="1828709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53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5886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240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594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8949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303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657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01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709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63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17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771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126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48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83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CAB10AEC-2299-AE46-BCDC-2A7624E84E1D}"/>
              </a:ext>
            </a:extLst>
          </p:cNvPr>
          <p:cNvSpPr/>
          <p:nvPr/>
        </p:nvSpPr>
        <p:spPr>
          <a:xfrm>
            <a:off x="-1" y="447"/>
            <a:ext cx="24382413" cy="318237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799" dirty="0">
              <a:solidFill>
                <a:srgbClr val="FF0000"/>
              </a:solidFill>
              <a:highlight>
                <a:srgbClr val="800000"/>
              </a:highlight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0EBE404F-40D6-DC47-94CE-2E25BB6FE813}"/>
              </a:ext>
            </a:extLst>
          </p:cNvPr>
          <p:cNvSpPr txBox="1"/>
          <p:nvPr/>
        </p:nvSpPr>
        <p:spPr>
          <a:xfrm>
            <a:off x="2810220" y="876717"/>
            <a:ext cx="2079958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Wiederaufnahme </a:t>
            </a:r>
            <a:r>
              <a:rPr lang="de-CH" sz="11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Nachtnetze</a:t>
            </a:r>
            <a:endParaRPr lang="de-DE" sz="11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4298C885-0556-F145-976D-10E56ABE179C}"/>
              </a:ext>
            </a:extLst>
          </p:cNvPr>
          <p:cNvSpPr txBox="1"/>
          <p:nvPr/>
        </p:nvSpPr>
        <p:spPr>
          <a:xfrm>
            <a:off x="981937" y="4771521"/>
            <a:ext cx="22899214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1500" dirty="0"/>
              <a:t>Ab dem 2. Juli 2021 verkehren die </a:t>
            </a:r>
            <a:r>
              <a:rPr lang="de-CH" sz="11500" dirty="0" smtClean="0"/>
              <a:t>Nachtnetze </a:t>
            </a:r>
            <a:r>
              <a:rPr lang="de-CH" sz="11500" dirty="0"/>
              <a:t>wieder fahrplanmässig.</a:t>
            </a:r>
          </a:p>
          <a:p>
            <a:r>
              <a:rPr lang="de-CH" sz="11500" dirty="0"/>
              <a:t/>
            </a:r>
            <a:br>
              <a:rPr lang="de-CH" sz="11500" dirty="0"/>
            </a:br>
            <a:endParaRPr lang="de-CH" sz="11500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C32CD5A-4C60-A446-93B9-F45E71FEB6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21" y="173964"/>
            <a:ext cx="2542500" cy="254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62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CAB10AEC-2299-AE46-BCDC-2A7624E84E1D}"/>
              </a:ext>
            </a:extLst>
          </p:cNvPr>
          <p:cNvSpPr/>
          <p:nvPr/>
        </p:nvSpPr>
        <p:spPr>
          <a:xfrm>
            <a:off x="-1" y="447"/>
            <a:ext cx="24382413" cy="318237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799" dirty="0">
              <a:solidFill>
                <a:srgbClr val="FF0000"/>
              </a:solidFill>
              <a:highlight>
                <a:srgbClr val="800000"/>
              </a:highlight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0EBE404F-40D6-DC47-94CE-2E25BB6FE813}"/>
              </a:ext>
            </a:extLst>
          </p:cNvPr>
          <p:cNvSpPr txBox="1"/>
          <p:nvPr/>
        </p:nvSpPr>
        <p:spPr>
          <a:xfrm>
            <a:off x="2334732" y="858429"/>
            <a:ext cx="2226262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CH" sz="1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Reprise des </a:t>
            </a:r>
            <a:r>
              <a:rPr lang="fr-CH" sz="11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réseaux de nuit</a:t>
            </a:r>
            <a:endParaRPr lang="fr-CH" sz="11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4298C885-0556-F145-976D-10E56ABE179C}"/>
              </a:ext>
            </a:extLst>
          </p:cNvPr>
          <p:cNvSpPr txBox="1"/>
          <p:nvPr/>
        </p:nvSpPr>
        <p:spPr>
          <a:xfrm>
            <a:off x="981937" y="4771521"/>
            <a:ext cx="22899214" cy="8940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CH" sz="11500" dirty="0"/>
              <a:t>À compter du 2 juillet 2021, les </a:t>
            </a:r>
            <a:r>
              <a:rPr lang="fr-CH" sz="11500" dirty="0" smtClean="0"/>
              <a:t>réseaux de nuit circuleront </a:t>
            </a:r>
            <a:r>
              <a:rPr lang="fr-CH" sz="11500" dirty="0"/>
              <a:t>à nouveau selon l’horaire habituel.</a:t>
            </a:r>
          </a:p>
          <a:p>
            <a:r>
              <a:rPr lang="de-CH" sz="11500" dirty="0"/>
              <a:t/>
            </a:r>
            <a:br>
              <a:rPr lang="de-CH" sz="11500" dirty="0"/>
            </a:br>
            <a:endParaRPr lang="de-CH" sz="11500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C32CD5A-4C60-A446-93B9-F45E71FEB6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21" y="173964"/>
            <a:ext cx="2542500" cy="254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44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CAB10AEC-2299-AE46-BCDC-2A7624E84E1D}"/>
              </a:ext>
            </a:extLst>
          </p:cNvPr>
          <p:cNvSpPr/>
          <p:nvPr/>
        </p:nvSpPr>
        <p:spPr>
          <a:xfrm>
            <a:off x="-1" y="447"/>
            <a:ext cx="24382413" cy="318237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799" dirty="0">
              <a:solidFill>
                <a:srgbClr val="FF0000"/>
              </a:solidFill>
              <a:highlight>
                <a:srgbClr val="800000"/>
              </a:highlight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0EBE404F-40D6-DC47-94CE-2E25BB6FE813}"/>
              </a:ext>
            </a:extLst>
          </p:cNvPr>
          <p:cNvSpPr txBox="1"/>
          <p:nvPr/>
        </p:nvSpPr>
        <p:spPr>
          <a:xfrm>
            <a:off x="2810220" y="876717"/>
            <a:ext cx="2079958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CH" sz="1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Ripresa delle </a:t>
            </a:r>
            <a:r>
              <a:rPr lang="it-CH" sz="11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reti </a:t>
            </a:r>
            <a:r>
              <a:rPr lang="it-CH" sz="1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notturne 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4298C885-0556-F145-976D-10E56ABE179C}"/>
              </a:ext>
            </a:extLst>
          </p:cNvPr>
          <p:cNvSpPr txBox="1"/>
          <p:nvPr/>
        </p:nvSpPr>
        <p:spPr>
          <a:xfrm>
            <a:off x="981937" y="4771521"/>
            <a:ext cx="22899214" cy="8940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CH" sz="11500" dirty="0"/>
              <a:t>A partire dal 2 luglio 2021 le </a:t>
            </a:r>
            <a:r>
              <a:rPr lang="it-CH" sz="11500" dirty="0" smtClean="0"/>
              <a:t>reti </a:t>
            </a:r>
            <a:r>
              <a:rPr lang="it-CH" sz="11500" dirty="0"/>
              <a:t>notturne ricominceranno a circolare secondo gli orari regolari.</a:t>
            </a:r>
          </a:p>
          <a:p>
            <a:r>
              <a:rPr lang="de-CH" sz="11500" dirty="0"/>
              <a:t/>
            </a:r>
            <a:br>
              <a:rPr lang="de-CH" sz="11500" dirty="0"/>
            </a:br>
            <a:endParaRPr lang="de-CH" sz="11500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C32CD5A-4C60-A446-93B9-F45E71FEB6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21" y="173964"/>
            <a:ext cx="2542500" cy="254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75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2F8C72F48010D4099EEAC945A58212A" ma:contentTypeVersion="15" ma:contentTypeDescription="Ein neues Dokument erstellen." ma:contentTypeScope="" ma:versionID="92bcac5b1b900f62688f7160dbf7977f">
  <xsd:schema xmlns:xsd="http://www.w3.org/2001/XMLSchema" xmlns:xs="http://www.w3.org/2001/XMLSchema" xmlns:p="http://schemas.microsoft.com/office/2006/metadata/properties" xmlns:ns2="fb0fa77a-25e6-4962-a259-f962e74106c5" xmlns:ns3="d0283c6c-6a5e-4c65-8aa8-e97b0567f544" targetNamespace="http://schemas.microsoft.com/office/2006/metadata/properties" ma:root="true" ma:fieldsID="880a371c5f6c5c4dad0c3153445f0a2f" ns2:_="" ns3:_="">
    <xsd:import namespace="fb0fa77a-25e6-4962-a259-f962e74106c5"/>
    <xsd:import namespace="d0283c6c-6a5e-4c65-8aa8-e97b0567f54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Label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fa77a-25e6-4962-a259-f962e74106c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Beständige ID" ma:description="ID beim Hinzufügen beibehalten." ma:hidden="true" ma:internalName="_dlc_DocIdPersistId" ma:readOnly="true">
      <xsd:simpleType>
        <xsd:restriction base="dms:Boolean"/>
      </xsd:simpleType>
    </xsd:element>
    <xsd:element name="SharedWithUsers" ma:index="11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283c6c-6a5e-4c65-8aa8-e97b0567f5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abel" ma:index="23" nillable="true" ma:displayName="Label" ma:format="Dropdown" ma:internalName="Label">
      <xsd:simpleType>
        <xsd:restriction base="dms:Text">
          <xsd:maxLength value="255"/>
        </xsd:restriction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bel xmlns="d0283c6c-6a5e-4c65-8aa8-e97b0567f544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1E3683-50F3-427C-B39F-F4CFD776EEB0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2246CBEE-9A80-447C-B206-1CD95538CA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0fa77a-25e6-4962-a259-f962e74106c5"/>
    <ds:schemaRef ds:uri="d0283c6c-6a5e-4c65-8aa8-e97b0567f5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951729F-2B75-499D-B018-70ADA23EB25D}">
  <ds:schemaRefs>
    <ds:schemaRef ds:uri="http://schemas.microsoft.com/office/2006/documentManagement/types"/>
    <ds:schemaRef ds:uri="d0283c6c-6a5e-4c65-8aa8-e97b0567f544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fb0fa77a-25e6-4962-a259-f962e74106c5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D954ED1F-F110-433A-8749-018F8E2FBD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67</Words>
  <Application>Microsoft Office PowerPoint</Application>
  <PresentationFormat>Benutzerdefiniert</PresentationFormat>
  <Paragraphs>12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Jolanda Berchtold</dc:creator>
  <cp:lastModifiedBy>Moeschler Patrick, K GP MS T&amp;K</cp:lastModifiedBy>
  <cp:revision>27</cp:revision>
  <dcterms:created xsi:type="dcterms:W3CDTF">2020-03-17T13:00:39Z</dcterms:created>
  <dcterms:modified xsi:type="dcterms:W3CDTF">2021-06-28T18:55:42Z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0x010100E2F8C72F48010D4099EEAC945A58212A</vt:lpwstr>
  </property>
  <property fmtid="{D5CDD505-2E9C-101B-9397-08002B2CF9AE}" pid="3" name="MSIP_Label_f9a68f73-b527-45da-b1a3-2f598590be36_Enabled">
    <vt:lpwstr>true</vt:lpwstr>
  </property>
  <property fmtid="{D5CDD505-2E9C-101B-9397-08002B2CF9AE}" pid="4" name="MSIP_Label_f9a68f73-b527-45da-b1a3-2f598590be36_SetDate">
    <vt:lpwstr>2021-05-31T07:45:45Z</vt:lpwstr>
  </property>
  <property fmtid="{D5CDD505-2E9C-101B-9397-08002B2CF9AE}" pid="5" name="MSIP_Label_f9a68f73-b527-45da-b1a3-2f598590be36_Method">
    <vt:lpwstr>Standard</vt:lpwstr>
  </property>
  <property fmtid="{D5CDD505-2E9C-101B-9397-08002B2CF9AE}" pid="6" name="MSIP_Label_f9a68f73-b527-45da-b1a3-2f598590be36_Name">
    <vt:lpwstr>internal</vt:lpwstr>
  </property>
  <property fmtid="{D5CDD505-2E9C-101B-9397-08002B2CF9AE}" pid="7" name="MSIP_Label_f9a68f73-b527-45da-b1a3-2f598590be36_SiteId">
    <vt:lpwstr>3ae7c479-0cf1-47f4-8f84-929f364eff67</vt:lpwstr>
  </property>
  <property fmtid="{D5CDD505-2E9C-101B-9397-08002B2CF9AE}" pid="8" name="MSIP_Label_f9a68f73-b527-45da-b1a3-2f598590be36_ActionId">
    <vt:lpwstr>24828db9-e8bb-4724-bfc3-d5520c0a18e8</vt:lpwstr>
  </property>
  <property fmtid="{D5CDD505-2E9C-101B-9397-08002B2CF9AE}" pid="9" name="MSIP_Label_f9a68f73-b527-45da-b1a3-2f598590be36_ContentBits">
    <vt:lpwstr>0</vt:lpwstr>
  </property>
</Properties>
</file>