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5"/>
  </p:sldMasterIdLst>
  <p:sldIdLst>
    <p:sldId id="256" r:id="rId6"/>
  </p:sldIdLst>
  <p:sldSz cx="24382413" cy="13716000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6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355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53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830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850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592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50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077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544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474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615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713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29.10.20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446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8A90259-578D-C94D-B064-0FE57420B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"/>
            <a:ext cx="24382413" cy="1371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F8F59B-401A-4806-B1AE-58568BA21BB4}">
  <ds:schemaRefs>
    <ds:schemaRef ds:uri="http://schemas.microsoft.com/office/2006/metadata/properties"/>
    <ds:schemaRef ds:uri="http://schemas.microsoft.com/office/infopath/2007/PartnerControls"/>
    <ds:schemaRef ds:uri="45d88e58-62f8-4763-bc2b-2f562205e406"/>
  </ds:schemaRefs>
</ds:datastoreItem>
</file>

<file path=customXml/itemProps4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Rhea Saner</cp:lastModifiedBy>
  <cp:revision>33</cp:revision>
  <cp:lastPrinted>2020-03-16T13:46:04Z</cp:lastPrinted>
  <dcterms:created xsi:type="dcterms:W3CDTF">2020-03-16T13:40:17Z</dcterms:created>
  <dcterms:modified xsi:type="dcterms:W3CDTF">2020-10-29T13:27:33Z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