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27.03.2020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-1" y="0"/>
            <a:ext cx="10691813" cy="3626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336"/>
          </a:p>
        </p:txBody>
      </p:sp>
      <p:sp>
        <p:nvSpPr>
          <p:cNvPr id="4" name="Textfeld 3"/>
          <p:cNvSpPr txBox="1"/>
          <p:nvPr/>
        </p:nvSpPr>
        <p:spPr>
          <a:xfrm>
            <a:off x="2221042" y="843735"/>
            <a:ext cx="83158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Infos: excursions </a:t>
            </a:r>
            <a:r>
              <a:rPr lang="fr-F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urant la pandémie</a:t>
            </a:r>
            <a:endParaRPr lang="de-CH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51704" y="4700335"/>
            <a:ext cx="9900345" cy="9766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Au vu de la situation actuelle, veuillez renoncer à utiliser les transports publics pour faire des excursions. </a:t>
            </a:r>
            <a:endParaRPr lang="de-CH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CH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Vous permettrez ainsi aux personnes qui dépendent des transports publics de respecter les consignes de distanciation sociale. </a:t>
            </a:r>
            <a:endParaRPr lang="de-CH" sz="5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2004"/>
              </a:spcBef>
            </a:pPr>
            <a:endParaRPr lang="de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" y="681752"/>
            <a:ext cx="2150020" cy="215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F8F59B-401A-4806-B1AE-58568BA21B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d88e58-62f8-4763-bc2b-2f562205e40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26</cp:revision>
  <cp:lastPrinted>2020-03-16T13:46:04Z</cp:lastPrinted>
  <dcterms:created xsi:type="dcterms:W3CDTF">2020-03-16T13:40:17Z</dcterms:created>
  <dcterms:modified xsi:type="dcterms:W3CDTF">2020-03-27T14:05:43Z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