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5"/>
  </p:sldMasterIdLst>
  <p:sldIdLst>
    <p:sldId id="256" r:id="rId6"/>
  </p:sldIdLst>
  <p:sldSz cx="15119350" cy="10691813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025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301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025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504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57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062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784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18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607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876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860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859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15119350" cy="25644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45"/>
          </a:p>
        </p:txBody>
      </p:sp>
      <p:sp>
        <p:nvSpPr>
          <p:cNvPr id="7" name="Rechteck 6"/>
          <p:cNvSpPr/>
          <p:nvPr/>
        </p:nvSpPr>
        <p:spPr>
          <a:xfrm>
            <a:off x="544010" y="2918640"/>
            <a:ext cx="1402851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5200" dirty="0">
                <a:latin typeface="Arial" panose="020B0604020202020204" pitchFamily="34" charset="0"/>
                <a:cs typeface="Arial" panose="020B0604020202020204" pitchFamily="34" charset="0"/>
              </a:rPr>
              <a:t>Au vu de la situation actuelle, veuillez renoncer à utiliser les transports publics pour faire des excursions. </a:t>
            </a:r>
            <a:endParaRPr lang="de-CH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CH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5200" dirty="0">
                <a:latin typeface="Arial" panose="020B0604020202020204" pitchFamily="34" charset="0"/>
                <a:cs typeface="Arial" panose="020B0604020202020204" pitchFamily="34" charset="0"/>
              </a:rPr>
              <a:t>Vous permettrez ainsi aux personnes qui dépendent des transports publics de respecter les consignes de distanciation sociale. </a:t>
            </a:r>
            <a:endParaRPr lang="de-CH" sz="3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C31B861-4D36-7F49-B390-13826FE89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8" y="335458"/>
            <a:ext cx="1808249" cy="1808249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996987" y="854656"/>
            <a:ext cx="127011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Infos: excursions durant la pandémie</a:t>
            </a:r>
            <a:endParaRPr lang="de-CH" sz="5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F8F59B-401A-4806-B1AE-58568BA21BB4}">
  <ds:schemaRefs>
    <ds:schemaRef ds:uri="http://purl.org/dc/elements/1.1/"/>
    <ds:schemaRef ds:uri="http://schemas.microsoft.com/office/2006/metadata/properties"/>
    <ds:schemaRef ds:uri="45d88e58-62f8-4763-bc2b-2f562205e406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Fontana Myriam, PA331</cp:lastModifiedBy>
  <cp:revision>22</cp:revision>
  <cp:lastPrinted>2020-03-16T13:46:04Z</cp:lastPrinted>
  <dcterms:created xsi:type="dcterms:W3CDTF">2020-03-16T13:40:17Z</dcterms:created>
  <dcterms:modified xsi:type="dcterms:W3CDTF">2020-03-27T14:08:21Z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