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sldIdLst>
    <p:sldId id="256" r:id="rId6"/>
  </p:sldIdLst>
  <p:sldSz cx="15119350" cy="10691813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025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30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02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504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57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062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7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1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60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87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6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20.03.2020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859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5119350" cy="2564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45"/>
          </a:p>
        </p:txBody>
      </p:sp>
      <p:sp>
        <p:nvSpPr>
          <p:cNvPr id="4" name="Textfeld 3"/>
          <p:cNvSpPr txBox="1"/>
          <p:nvPr/>
        </p:nvSpPr>
        <p:spPr>
          <a:xfrm>
            <a:off x="1996987" y="335458"/>
            <a:ext cx="12701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CH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 d’horaires liée au coronavirus</a:t>
            </a:r>
          </a:p>
        </p:txBody>
      </p:sp>
      <p:sp>
        <p:nvSpPr>
          <p:cNvPr id="7" name="Rechteck 6"/>
          <p:cNvSpPr/>
          <p:nvPr/>
        </p:nvSpPr>
        <p:spPr>
          <a:xfrm>
            <a:off x="644896" y="3152065"/>
            <a:ext cx="14053211" cy="578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spcBef>
                <a:spcPts val="1417"/>
              </a:spcBef>
            </a:pP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À partir du </a:t>
            </a:r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23.03.2020, </a:t>
            </a: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l’offre de transport régional sur route sera progressivement adaptée comme suit: </a:t>
            </a:r>
          </a:p>
          <a:p>
            <a:pPr marL="450078" indent="-450078" rtl="0">
              <a:spcBef>
                <a:spcPts val="1417"/>
              </a:spcBef>
              <a:buFont typeface="Symbol" panose="05050102010706020507" pitchFamily="18" charset="2"/>
              <a:buChar char="-"/>
            </a:pP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Les bus qui circulent actuellement au quart d’heure circuleront dorénavant à la demi-heure</a:t>
            </a:r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078" indent="-450078" rtl="0">
              <a:spcBef>
                <a:spcPts val="1417"/>
              </a:spcBef>
              <a:buFont typeface="Symbol" panose="05050102010706020507" pitchFamily="18" charset="2"/>
              <a:buChar char="-"/>
            </a:pP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Les bus qui circulent actuellement à la demi-heure circuleront dorénavant à raison d’une fois par heure</a:t>
            </a:r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078" indent="-450078">
              <a:spcBef>
                <a:spcPts val="1417"/>
              </a:spcBef>
              <a:buFont typeface="Symbol" panose="05050102010706020507" pitchFamily="18" charset="2"/>
              <a:buChar char="-"/>
            </a:pP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Vous trouverez plus d’informations concernant l’offre d’horaires valable en ce moment sur</a:t>
            </a: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((URL TU)) </a:t>
            </a:r>
          </a:p>
          <a:p>
            <a:pPr>
              <a:spcBef>
                <a:spcPts val="1417"/>
              </a:spcBef>
            </a:pPr>
            <a:endParaRPr lang="de-CH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" y="335458"/>
            <a:ext cx="1808249" cy="180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F8F59B-401A-4806-B1AE-58568BA21B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d88e58-62f8-4763-bc2b-2f562205e40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Fontana Myriam, PA331</cp:lastModifiedBy>
  <cp:revision>24</cp:revision>
  <cp:lastPrinted>2020-03-16T13:46:04Z</cp:lastPrinted>
  <dcterms:created xsi:type="dcterms:W3CDTF">2020-03-16T13:40:17Z</dcterms:created>
  <dcterms:modified xsi:type="dcterms:W3CDTF">2020-03-20T13:06:05Z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