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/>
    <p:restoredTop sz="94694"/>
  </p:normalViewPr>
  <p:slideViewPr>
    <p:cSldViewPr snapToGrid="0" snapToObjects="1">
      <p:cViewPr varScale="1">
        <p:scale>
          <a:sx n="62" d="100"/>
          <a:sy n="62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07.04.2020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898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07.04.2020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44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07.04.2020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00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07.04.2020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89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07.04.2020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41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07.04.2020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98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07.04.2020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65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07.04.2020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37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07.04.2020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39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07.04.2020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34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8DAA-D247-C241-973E-419413F61C67}" type="datetimeFigureOut">
              <a:rPr lang="de-DE" smtClean="0"/>
              <a:t>07.04.2020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69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38DAA-D247-C241-973E-419413F61C67}" type="datetimeFigureOut">
              <a:rPr lang="de-DE" smtClean="0"/>
              <a:t>07.04.2020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DB155-F6D9-B140-A192-40A799BE53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24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CAB10AEC-2299-AE46-BCDC-2A7624E84E1D}"/>
              </a:ext>
            </a:extLst>
          </p:cNvPr>
          <p:cNvSpPr/>
          <p:nvPr/>
        </p:nvSpPr>
        <p:spPr>
          <a:xfrm>
            <a:off x="-1" y="447"/>
            <a:ext cx="24382413" cy="318237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799" dirty="0">
              <a:solidFill>
                <a:srgbClr val="FF0000"/>
              </a:solidFill>
              <a:highlight>
                <a:srgbClr val="800000"/>
              </a:highlight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EBE404F-40D6-DC47-94CE-2E25BB6FE813}"/>
              </a:ext>
            </a:extLst>
          </p:cNvPr>
          <p:cNvSpPr txBox="1"/>
          <p:nvPr/>
        </p:nvSpPr>
        <p:spPr>
          <a:xfrm>
            <a:off x="2609494" y="894902"/>
            <a:ext cx="202301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Informazioni</a:t>
            </a:r>
            <a:r>
              <a:rPr lang="de-DE" sz="9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9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escursioni</a:t>
            </a:r>
            <a:r>
              <a:rPr lang="de-DE" sz="9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de-DE" sz="9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bici</a:t>
            </a:r>
            <a:endParaRPr lang="de-DE" sz="9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C32CD5A-4C60-A446-93B9-F45E71FEB6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16" y="307785"/>
            <a:ext cx="2408678" cy="2408678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1FD33DC-4407-9C49-90F2-5E29E425AD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54" y="8140828"/>
            <a:ext cx="3580888" cy="3580888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C43DB845-856E-5C4C-B679-7D7552E6F0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54" y="3891261"/>
            <a:ext cx="3580888" cy="3580888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15D6597D-6C4B-0C40-99BA-42C66928A010}"/>
              </a:ext>
            </a:extLst>
          </p:cNvPr>
          <p:cNvSpPr/>
          <p:nvPr/>
        </p:nvSpPr>
        <p:spPr>
          <a:xfrm>
            <a:off x="5222999" y="3939325"/>
            <a:ext cx="1337958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4"/>
              </a:spcBef>
            </a:pPr>
            <a:r>
              <a:rPr lang="it-CH" sz="7000" dirty="0">
                <a:latin typeface="Arial" panose="020B0604020202020204" pitchFamily="34" charset="0"/>
                <a:cs typeface="Arial" panose="020B0604020202020204" pitchFamily="34" charset="0"/>
              </a:rPr>
              <a:t>Rinunciate alle </a:t>
            </a:r>
            <a:r>
              <a:rPr lang="it-CH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escursioni.</a:t>
            </a:r>
            <a:endParaRPr lang="de-CH" sz="7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D4624F7-BCF1-4E49-94C5-844853374607}"/>
              </a:ext>
            </a:extLst>
          </p:cNvPr>
          <p:cNvSpPr/>
          <p:nvPr/>
        </p:nvSpPr>
        <p:spPr>
          <a:xfrm>
            <a:off x="5222999" y="8190022"/>
            <a:ext cx="1436949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7000" dirty="0">
                <a:latin typeface="Arial" panose="020B0604020202020204" pitchFamily="34" charset="0"/>
                <a:cs typeface="Arial" panose="020B0604020202020204" pitchFamily="34" charset="0"/>
              </a:rPr>
              <a:t>Il trasporto </a:t>
            </a:r>
            <a:r>
              <a:rPr lang="it-IT" sz="7000">
                <a:latin typeface="Arial" panose="020B0604020202020204" pitchFamily="34" charset="0"/>
                <a:cs typeface="Arial" panose="020B0604020202020204" pitchFamily="34" charset="0"/>
              </a:rPr>
              <a:t>delle </a:t>
            </a:r>
            <a:r>
              <a:rPr lang="it-IT" sz="7000" smtClean="0">
                <a:latin typeface="Arial" panose="020B0604020202020204" pitchFamily="34" charset="0"/>
                <a:cs typeface="Arial" panose="020B0604020202020204" pitchFamily="34" charset="0"/>
              </a:rPr>
              <a:t>biciclette </a:t>
            </a:r>
            <a:r>
              <a:rPr lang="it-IT" sz="7000" dirty="0">
                <a:latin typeface="Arial" panose="020B0604020202020204" pitchFamily="34" charset="0"/>
                <a:cs typeface="Arial" panose="020B0604020202020204" pitchFamily="34" charset="0"/>
              </a:rPr>
              <a:t>è al momento vietato. </a:t>
            </a:r>
            <a:endParaRPr lang="de-CH" sz="7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621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</Words>
  <Application>Microsoft Office PowerPoint</Application>
  <PresentationFormat>Benutzerdefiniert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Jolanda Berchtold</dc:creator>
  <cp:lastModifiedBy>Fontana Myriam, PA331</cp:lastModifiedBy>
  <cp:revision>17</cp:revision>
  <dcterms:created xsi:type="dcterms:W3CDTF">2020-03-17T13:00:39Z</dcterms:created>
  <dcterms:modified xsi:type="dcterms:W3CDTF">2020-04-07T06:56:35Z</dcterms:modified>
</cp:coreProperties>
</file>