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5"/>
  </p:sldMasterIdLst>
  <p:sldIdLst>
    <p:sldId id="256" r:id="rId6"/>
  </p:sldIdLst>
  <p:sldSz cx="15119350" cy="10691813"/>
  <p:notesSz cx="9928225" cy="143573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71" autoAdjust="0"/>
    <p:restoredTop sz="94660"/>
  </p:normalViewPr>
  <p:slideViewPr>
    <p:cSldViewPr snapToGrid="0">
      <p:cViewPr varScale="1">
        <p:scale>
          <a:sx n="42" d="100"/>
          <a:sy n="42" d="100"/>
        </p:scale>
        <p:origin x="8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07.04.2020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80250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07.04.2020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13016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07.04.2020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70258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07.04.2020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95040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07.04.2020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1579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07.04.2020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40623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07.04.2020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97847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07.04.2020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2188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07.04.2020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56077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07.04.2020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18766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07.04.2020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8605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A3697-D74C-4483-AB1F-D3F0CE747F69}" type="datetimeFigureOut">
              <a:rPr lang="de-CH" smtClean="0"/>
              <a:t>07.04.2020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28595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0" y="0"/>
            <a:ext cx="15119350" cy="256449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45"/>
          </a:p>
        </p:txBody>
      </p:sp>
      <p:sp>
        <p:nvSpPr>
          <p:cNvPr id="4" name="Textfeld 3"/>
          <p:cNvSpPr txBox="1"/>
          <p:nvPr/>
        </p:nvSpPr>
        <p:spPr>
          <a:xfrm>
            <a:off x="1996987" y="854656"/>
            <a:ext cx="127011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Coronavirus</a:t>
            </a:r>
            <a:r>
              <a:rPr lang="de-CH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CH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Trasporto</a:t>
            </a:r>
            <a:r>
              <a:rPr lang="de-CH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bici</a:t>
            </a:r>
            <a:endParaRPr lang="de-CH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EC31B861-4D36-7F49-B390-13826FE896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88" y="335458"/>
            <a:ext cx="1808249" cy="1808249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DE3BD6C7-B119-FE44-9530-BF4B292C9E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622" y="4262945"/>
            <a:ext cx="3586400" cy="3586400"/>
          </a:xfrm>
          <a:prstGeom prst="rect">
            <a:avLst/>
          </a:prstGeom>
        </p:spPr>
      </p:pic>
      <p:sp>
        <p:nvSpPr>
          <p:cNvPr id="12" name="Rechteck 11">
            <a:extLst>
              <a:ext uri="{FF2B5EF4-FFF2-40B4-BE49-F238E27FC236}">
                <a16:creationId xmlns:a16="http://schemas.microsoft.com/office/drawing/2014/main" id="{CBB17556-FC00-6F4D-AD58-C492CF7636FC}"/>
              </a:ext>
            </a:extLst>
          </p:cNvPr>
          <p:cNvSpPr/>
          <p:nvPr/>
        </p:nvSpPr>
        <p:spPr>
          <a:xfrm>
            <a:off x="4825468" y="4076646"/>
            <a:ext cx="14479845" cy="4469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5400" dirty="0">
                <a:latin typeface="Arial" panose="020B0604020202020204" pitchFamily="34" charset="0"/>
                <a:cs typeface="Arial" panose="020B0604020202020204" pitchFamily="34" charset="0"/>
              </a:rPr>
              <a:t>Il trasporto delle </a:t>
            </a:r>
            <a:br>
              <a:rPr lang="it-IT" sz="5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5400" dirty="0">
                <a:latin typeface="Arial" panose="020B0604020202020204" pitchFamily="34" charset="0"/>
                <a:cs typeface="Arial" panose="020B0604020202020204" pitchFamily="34" charset="0"/>
              </a:rPr>
              <a:t>biciclette è </a:t>
            </a:r>
            <a:br>
              <a:rPr lang="it-IT" sz="5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5400" dirty="0">
                <a:latin typeface="Arial" panose="020B0604020202020204" pitchFamily="34" charset="0"/>
                <a:cs typeface="Arial" panose="020B0604020202020204" pitchFamily="34" charset="0"/>
              </a:rPr>
              <a:t>al momento vietato. </a:t>
            </a:r>
            <a:endParaRPr lang="de-CH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2004"/>
              </a:spcBef>
            </a:pPr>
            <a:endParaRPr lang="de-CH" sz="4454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2004"/>
              </a:spcBef>
            </a:pPr>
            <a:endParaRPr lang="de-CH" sz="4454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579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31DB13FEA7E0247989BE999CE12F8FC" ma:contentTypeVersion="0" ma:contentTypeDescription="Ein neues Dokument erstellen." ma:contentTypeScope="" ma:versionID="dedd21b3282f719754300abd994c293d">
  <xsd:schema xmlns:xsd="http://www.w3.org/2001/XMLSchema" xmlns:xs="http://www.w3.org/2001/XMLSchema" xmlns:p="http://schemas.microsoft.com/office/2006/metadata/properties" xmlns:ns2="45d88e58-62f8-4763-bc2b-2f562205e406" targetNamespace="http://schemas.microsoft.com/office/2006/metadata/properties" ma:root="true" ma:fieldsID="6e4fae4cc42092adc024b19d0eb1cbd8" ns2:_="">
    <xsd:import namespace="45d88e58-62f8-4763-bc2b-2f562205e40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d88e58-62f8-4763-bc2b-2f562205e40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ert der Dokument-ID" ma:description="Der Wert der diesem Element zugewiesenen Dokument-ID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er Hyperlink zu diesem Dok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5d88e58-62f8-4763-bc2b-2f562205e406">CWS2814-602013103-59</_dlc_DocId>
    <_dlc_DocIdUrl xmlns="45d88e58-62f8-4763-bc2b-2f562205e406">
      <Url>https://sharepoint.sp.swisspost.com/sites/pamarketing/markom/_layouts/15/DocIdRedir.aspx?ID=CWS2814-602013103-59</Url>
      <Description>CWS2814-602013103-59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3C134FAC-8FF2-4C79-AA53-01DFE22AE0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5d88e58-62f8-4763-bc2b-2f562205e4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CF8F59B-401A-4806-B1AE-58568BA21BB4}">
  <ds:schemaRefs>
    <ds:schemaRef ds:uri="http://schemas.microsoft.com/office/2006/metadata/properties"/>
    <ds:schemaRef ds:uri="http://schemas.microsoft.com/office/infopath/2007/PartnerControls"/>
    <ds:schemaRef ds:uri="45d88e58-62f8-4763-bc2b-2f562205e406"/>
  </ds:schemaRefs>
</ds:datastoreItem>
</file>

<file path=customXml/itemProps3.xml><?xml version="1.0" encoding="utf-8"?>
<ds:datastoreItem xmlns:ds="http://schemas.openxmlformats.org/officeDocument/2006/customXml" ds:itemID="{D2D8D975-5262-44DE-8BE7-6FFE6DC34535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6727F018-2344-4E72-8288-4FFB4A6527B0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15</Words>
  <Application>Microsoft Office PowerPoint</Application>
  <PresentationFormat>Benutzerdefiniert</PresentationFormat>
  <Paragraphs>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>POST CH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Zen Fabio, PA322</dc:creator>
  <cp:lastModifiedBy>De Simone Chiara, PA331</cp:lastModifiedBy>
  <cp:revision>22</cp:revision>
  <cp:lastPrinted>2020-03-16T13:46:04Z</cp:lastPrinted>
  <dcterms:created xsi:type="dcterms:W3CDTF">2020-03-16T13:40:17Z</dcterms:created>
  <dcterms:modified xsi:type="dcterms:W3CDTF">2020-04-07T07:08:21Z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0x010100031DB13FEA7E0247989BE999CE12F8FC</vt:lpwstr>
  </property>
  <property fmtid="{D5CDD505-2E9C-101B-9397-08002B2CF9AE}" pid="3" name="_dlc_DocIdItemGuid">
    <vt:lpwstr>b7d33fdf-c870-4bfe-bf7e-6cb9787d4745</vt:lpwstr>
  </property>
</Properties>
</file>