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sldIdLst>
    <p:sldId id="256" r:id="rId6"/>
  </p:sldIdLst>
  <p:sldSz cx="15119350" cy="10691813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025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30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02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504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57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062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7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1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60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87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6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859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5119350" cy="2564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45"/>
          </a:p>
        </p:txBody>
      </p:sp>
      <p:sp>
        <p:nvSpPr>
          <p:cNvPr id="4" name="Textfeld 3"/>
          <p:cNvSpPr txBox="1"/>
          <p:nvPr/>
        </p:nvSpPr>
        <p:spPr>
          <a:xfrm>
            <a:off x="2021140" y="312750"/>
            <a:ext cx="12701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Information: </a:t>
            </a:r>
          </a:p>
          <a:p>
            <a:r>
              <a:rPr lang="de-CH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Ausflugsfahrten und Velo</a:t>
            </a:r>
            <a:endParaRPr lang="de-CH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8" y="335458"/>
            <a:ext cx="1808249" cy="180824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E3BD6C7-B119-FE44-9530-BF4B292C9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6" y="6184738"/>
            <a:ext cx="2564492" cy="256449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E0B0EEA-C52D-074A-AE88-A42EB04B5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6" y="3048467"/>
            <a:ext cx="2564492" cy="2564492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6108D7A3-6B49-6145-B48B-6EF0D0703DDD}"/>
              </a:ext>
            </a:extLst>
          </p:cNvPr>
          <p:cNvSpPr/>
          <p:nvPr/>
        </p:nvSpPr>
        <p:spPr>
          <a:xfrm>
            <a:off x="3752008" y="3001228"/>
            <a:ext cx="10214512" cy="3361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Bitte verzichten Sie </a:t>
            </a:r>
            <a:r>
              <a:rPr lang="de-CH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Ausflugsfahrten.</a:t>
            </a: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BB17556-FC00-6F4D-AD58-C492CF7636FC}"/>
              </a:ext>
            </a:extLst>
          </p:cNvPr>
          <p:cNvSpPr/>
          <p:nvPr/>
        </p:nvSpPr>
        <p:spPr>
          <a:xfrm>
            <a:off x="3752008" y="6137220"/>
            <a:ext cx="10970252" cy="3361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4500" dirty="0">
                <a:latin typeface="Arial" panose="020B0604020202020204" pitchFamily="34" charset="0"/>
                <a:cs typeface="Arial" panose="020B0604020202020204" pitchFamily="34" charset="0"/>
              </a:rPr>
              <a:t>Der Transport von Velos ist aktuell verboten. </a:t>
            </a: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Props1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CF8F59B-401A-4806-B1AE-58568BA21BB4}">
  <ds:schemaRefs>
    <ds:schemaRef ds:uri="45d88e58-62f8-4763-bc2b-2f562205e40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Fontana Myriam, PA331</cp:lastModifiedBy>
  <cp:revision>22</cp:revision>
  <cp:lastPrinted>2020-03-16T13:46:04Z</cp:lastPrinted>
  <dcterms:created xsi:type="dcterms:W3CDTF">2020-03-16T13:40:17Z</dcterms:created>
  <dcterms:modified xsi:type="dcterms:W3CDTF">2020-04-07T06:53:24Z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