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5"/>
  </p:sldMasterIdLst>
  <p:sldIdLst>
    <p:sldId id="256" r:id="rId6"/>
  </p:sldIdLst>
  <p:sldSz cx="10691813" cy="15119350"/>
  <p:notesSz cx="9928225" cy="143573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68" autoAdjust="0"/>
    <p:restoredTop sz="94660"/>
  </p:normalViewPr>
  <p:slideViewPr>
    <p:cSldViewPr snapToGrid="0">
      <p:cViewPr varScale="1">
        <p:scale>
          <a:sx n="56" d="100"/>
          <a:sy n="56" d="100"/>
        </p:scale>
        <p:origin x="325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1.xml"/><Relationship Id="rId10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2474395"/>
            <a:ext cx="9088041" cy="5263774"/>
          </a:xfrm>
        </p:spPr>
        <p:txBody>
          <a:bodyPr anchor="b"/>
          <a:lstStyle>
            <a:lvl1pPr algn="ctr">
              <a:defRPr sz="7016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7941160"/>
            <a:ext cx="8018860" cy="3650342"/>
          </a:xfrm>
        </p:spPr>
        <p:txBody>
          <a:bodyPr/>
          <a:lstStyle>
            <a:lvl1pPr marL="0" indent="0" algn="ctr">
              <a:buNone/>
              <a:defRPr sz="2806"/>
            </a:lvl1pPr>
            <a:lvl2pPr marL="534604" indent="0" algn="ctr">
              <a:buNone/>
              <a:defRPr sz="2339"/>
            </a:lvl2pPr>
            <a:lvl3pPr marL="1069208" indent="0" algn="ctr">
              <a:buNone/>
              <a:defRPr sz="2105"/>
            </a:lvl3pPr>
            <a:lvl4pPr marL="1603812" indent="0" algn="ctr">
              <a:buNone/>
              <a:defRPr sz="1871"/>
            </a:lvl4pPr>
            <a:lvl5pPr marL="2138416" indent="0" algn="ctr">
              <a:buNone/>
              <a:defRPr sz="1871"/>
            </a:lvl5pPr>
            <a:lvl6pPr marL="2673020" indent="0" algn="ctr">
              <a:buNone/>
              <a:defRPr sz="1871"/>
            </a:lvl6pPr>
            <a:lvl7pPr marL="3207624" indent="0" algn="ctr">
              <a:buNone/>
              <a:defRPr sz="1871"/>
            </a:lvl7pPr>
            <a:lvl8pPr marL="3742228" indent="0" algn="ctr">
              <a:buNone/>
              <a:defRPr sz="1871"/>
            </a:lvl8pPr>
            <a:lvl9pPr marL="4276832" indent="0" algn="ctr">
              <a:buNone/>
              <a:defRPr sz="1871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A3697-D74C-4483-AB1F-D3F0CE747F69}" type="datetimeFigureOut">
              <a:rPr lang="de-CH" smtClean="0"/>
              <a:t>03.07.20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70CDE-E4E4-4475-B51C-436D49A0FEA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6713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A3697-D74C-4483-AB1F-D3F0CE747F69}" type="datetimeFigureOut">
              <a:rPr lang="de-CH" smtClean="0"/>
              <a:t>03.07.20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70CDE-E4E4-4475-B51C-436D49A0FEA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90281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804966"/>
            <a:ext cx="2305422" cy="12812950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804966"/>
            <a:ext cx="6782619" cy="1281295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A3697-D74C-4483-AB1F-D3F0CE747F69}" type="datetimeFigureOut">
              <a:rPr lang="de-CH" smtClean="0"/>
              <a:t>03.07.20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70CDE-E4E4-4475-B51C-436D49A0FEA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71006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A3697-D74C-4483-AB1F-D3F0CE747F69}" type="datetimeFigureOut">
              <a:rPr lang="de-CH" smtClean="0"/>
              <a:t>03.07.20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70CDE-E4E4-4475-B51C-436D49A0FEA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8788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3769342"/>
            <a:ext cx="9221689" cy="6289229"/>
          </a:xfrm>
        </p:spPr>
        <p:txBody>
          <a:bodyPr anchor="b"/>
          <a:lstStyle>
            <a:lvl1pPr>
              <a:defRPr sz="7016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10118069"/>
            <a:ext cx="9221689" cy="3307357"/>
          </a:xfrm>
        </p:spPr>
        <p:txBody>
          <a:bodyPr/>
          <a:lstStyle>
            <a:lvl1pPr marL="0" indent="0">
              <a:buNone/>
              <a:defRPr sz="2806">
                <a:solidFill>
                  <a:schemeClr val="tx1"/>
                </a:solidFill>
              </a:defRPr>
            </a:lvl1pPr>
            <a:lvl2pPr marL="534604" indent="0">
              <a:buNone/>
              <a:defRPr sz="2339">
                <a:solidFill>
                  <a:schemeClr val="tx1">
                    <a:tint val="75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A3697-D74C-4483-AB1F-D3F0CE747F69}" type="datetimeFigureOut">
              <a:rPr lang="de-CH" smtClean="0"/>
              <a:t>03.07.20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70CDE-E4E4-4475-B51C-436D49A0FEA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51885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4024827"/>
            <a:ext cx="4544021" cy="959308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4024827"/>
            <a:ext cx="4544021" cy="959308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A3697-D74C-4483-AB1F-D3F0CE747F69}" type="datetimeFigureOut">
              <a:rPr lang="de-CH" smtClean="0"/>
              <a:t>03.07.20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70CDE-E4E4-4475-B51C-436D49A0FEA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45388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804969"/>
            <a:ext cx="9221689" cy="2922375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3706342"/>
            <a:ext cx="4523137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5522763"/>
            <a:ext cx="4523137" cy="812315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3706342"/>
            <a:ext cx="4545413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5522763"/>
            <a:ext cx="4545413" cy="812315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A3697-D74C-4483-AB1F-D3F0CE747F69}" type="datetimeFigureOut">
              <a:rPr lang="de-CH" smtClean="0"/>
              <a:t>03.07.20</a:t>
            </a:fld>
            <a:endParaRPr lang="de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70CDE-E4E4-4475-B51C-436D49A0FEA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59287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A3697-D74C-4483-AB1F-D3F0CE747F69}" type="datetimeFigureOut">
              <a:rPr lang="de-CH" smtClean="0"/>
              <a:t>03.07.20</a:t>
            </a:fld>
            <a:endParaRPr lang="de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70CDE-E4E4-4475-B51C-436D49A0FEA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05461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A3697-D74C-4483-AB1F-D3F0CE747F69}" type="datetimeFigureOut">
              <a:rPr lang="de-CH" smtClean="0"/>
              <a:t>03.07.20</a:t>
            </a:fld>
            <a:endParaRPr lang="de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70CDE-E4E4-4475-B51C-436D49A0FEA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44615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2176910"/>
            <a:ext cx="5412730" cy="10744538"/>
          </a:xfrm>
        </p:spPr>
        <p:txBody>
          <a:bodyPr/>
          <a:lstStyle>
            <a:lvl1pPr>
              <a:defRPr sz="3742"/>
            </a:lvl1pPr>
            <a:lvl2pPr>
              <a:defRPr sz="3274"/>
            </a:lvl2pPr>
            <a:lvl3pPr>
              <a:defRPr sz="2806"/>
            </a:lvl3pPr>
            <a:lvl4pPr>
              <a:defRPr sz="2339"/>
            </a:lvl4pPr>
            <a:lvl5pPr>
              <a:defRPr sz="2339"/>
            </a:lvl5pPr>
            <a:lvl6pPr>
              <a:defRPr sz="2339"/>
            </a:lvl6pPr>
            <a:lvl7pPr>
              <a:defRPr sz="2339"/>
            </a:lvl7pPr>
            <a:lvl8pPr>
              <a:defRPr sz="2339"/>
            </a:lvl8pPr>
            <a:lvl9pPr>
              <a:defRPr sz="2339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A3697-D74C-4483-AB1F-D3F0CE747F69}" type="datetimeFigureOut">
              <a:rPr lang="de-CH" smtClean="0"/>
              <a:t>03.07.20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70CDE-E4E4-4475-B51C-436D49A0FEA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87211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2176910"/>
            <a:ext cx="5412730" cy="10744538"/>
          </a:xfrm>
        </p:spPr>
        <p:txBody>
          <a:bodyPr anchor="t"/>
          <a:lstStyle>
            <a:lvl1pPr marL="0" indent="0">
              <a:buNone/>
              <a:defRPr sz="3742"/>
            </a:lvl1pPr>
            <a:lvl2pPr marL="534604" indent="0">
              <a:buNone/>
              <a:defRPr sz="3274"/>
            </a:lvl2pPr>
            <a:lvl3pPr marL="1069208" indent="0">
              <a:buNone/>
              <a:defRPr sz="2806"/>
            </a:lvl3pPr>
            <a:lvl4pPr marL="1603812" indent="0">
              <a:buNone/>
              <a:defRPr sz="2339"/>
            </a:lvl4pPr>
            <a:lvl5pPr marL="2138416" indent="0">
              <a:buNone/>
              <a:defRPr sz="2339"/>
            </a:lvl5pPr>
            <a:lvl6pPr marL="2673020" indent="0">
              <a:buNone/>
              <a:defRPr sz="2339"/>
            </a:lvl6pPr>
            <a:lvl7pPr marL="3207624" indent="0">
              <a:buNone/>
              <a:defRPr sz="2339"/>
            </a:lvl7pPr>
            <a:lvl8pPr marL="3742228" indent="0">
              <a:buNone/>
              <a:defRPr sz="2339"/>
            </a:lvl8pPr>
            <a:lvl9pPr marL="4276832" indent="0">
              <a:buNone/>
              <a:defRPr sz="2339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A3697-D74C-4483-AB1F-D3F0CE747F69}" type="datetimeFigureOut">
              <a:rPr lang="de-CH" smtClean="0"/>
              <a:t>03.07.20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70CDE-E4E4-4475-B51C-436D49A0FEA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03177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804969"/>
            <a:ext cx="9221689" cy="2922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4024827"/>
            <a:ext cx="9221689" cy="9593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EA3697-D74C-4483-AB1F-D3F0CE747F69}" type="datetimeFigureOut">
              <a:rPr lang="de-CH" smtClean="0"/>
              <a:t>03.07.20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770CDE-E4E4-4475-B51C-436D49A0FEA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08707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069208" rtl="0" eaLnBrk="1" latinLnBrk="0" hangingPunct="1">
        <a:lnSpc>
          <a:spcPct val="90000"/>
        </a:lnSpc>
        <a:spcBef>
          <a:spcPct val="0"/>
        </a:spcBef>
        <a:buNone/>
        <a:defRPr sz="5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302" indent="-267302" algn="l" defTabSz="1069208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3274" kern="1200">
          <a:solidFill>
            <a:schemeClr val="tx1"/>
          </a:solidFill>
          <a:latin typeface="+mn-lt"/>
          <a:ea typeface="+mn-ea"/>
          <a:cs typeface="+mn-cs"/>
        </a:defRPr>
      </a:lvl1pPr>
      <a:lvl2pPr marL="80190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33651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87111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405718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C49E9255-B274-004D-9F44-552A688301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" y="0"/>
            <a:ext cx="10688911" cy="151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5794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5d88e58-62f8-4763-bc2b-2f562205e406">CWS2814-602013103-59</_dlc_DocId>
    <_dlc_DocIdUrl xmlns="45d88e58-62f8-4763-bc2b-2f562205e406">
      <Url>https://sharepoint.sp.swisspost.com/sites/pamarketing/markom/_layouts/15/DocIdRedir.aspx?ID=CWS2814-602013103-59</Url>
      <Description>CWS2814-602013103-59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31DB13FEA7E0247989BE999CE12F8FC" ma:contentTypeVersion="0" ma:contentTypeDescription="Ein neues Dokument erstellen." ma:contentTypeScope="" ma:versionID="dedd21b3282f719754300abd994c293d">
  <xsd:schema xmlns:xsd="http://www.w3.org/2001/XMLSchema" xmlns:xs="http://www.w3.org/2001/XMLSchema" xmlns:p="http://schemas.microsoft.com/office/2006/metadata/properties" xmlns:ns2="45d88e58-62f8-4763-bc2b-2f562205e406" targetNamespace="http://schemas.microsoft.com/office/2006/metadata/properties" ma:root="true" ma:fieldsID="6e4fae4cc42092adc024b19d0eb1cbd8" ns2:_="">
    <xsd:import namespace="45d88e58-62f8-4763-bc2b-2f562205e406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d88e58-62f8-4763-bc2b-2f562205e406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Wert der Dokument-ID" ma:description="Der Wert der diesem Element zugewiesenen Dokument-ID." ma:internalName="_dlc_DocId" ma:readOnly="true">
      <xsd:simpleType>
        <xsd:restriction base="dms:Text"/>
      </xsd:simpleType>
    </xsd:element>
    <xsd:element name="_dlc_DocIdUrl" ma:index="9" nillable="true" ma:displayName="Dokument-ID" ma:description="Permanenter Hyperlink zu diesem Dok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CF8F59B-401A-4806-B1AE-58568BA21BB4}">
  <ds:schemaRefs>
    <ds:schemaRef ds:uri="http://schemas.microsoft.com/office/2006/metadata/properties"/>
    <ds:schemaRef ds:uri="http://schemas.microsoft.com/office/infopath/2007/PartnerControls"/>
    <ds:schemaRef ds:uri="45d88e58-62f8-4763-bc2b-2f562205e406"/>
  </ds:schemaRefs>
</ds:datastoreItem>
</file>

<file path=customXml/itemProps2.xml><?xml version="1.0" encoding="utf-8"?>
<ds:datastoreItem xmlns:ds="http://schemas.openxmlformats.org/officeDocument/2006/customXml" ds:itemID="{3C134FAC-8FF2-4C79-AA53-01DFE22AE0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5d88e58-62f8-4763-bc2b-2f562205e40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727F018-2344-4E72-8288-4FFB4A6527B0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D2D8D975-5262-44DE-8BE7-6FFE6DC3453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Macintosh PowerPoint</Application>
  <PresentationFormat>Benutzerdefiniert</PresentationFormat>
  <Paragraphs>0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</vt:lpstr>
      <vt:lpstr>PowerPoint-Präsentation</vt:lpstr>
    </vt:vector>
  </TitlesOfParts>
  <Company>POST CH AG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Zen Fabio, PA322</dc:creator>
  <cp:lastModifiedBy>Rhea Saner</cp:lastModifiedBy>
  <cp:revision>29</cp:revision>
  <cp:lastPrinted>2020-03-16T13:46:04Z</cp:lastPrinted>
  <dcterms:created xsi:type="dcterms:W3CDTF">2020-03-16T13:40:17Z</dcterms:created>
  <dcterms:modified xsi:type="dcterms:W3CDTF">2020-07-03T11:05:13Z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0x010100031DB13FEA7E0247989BE999CE12F8FC</vt:lpwstr>
  </property>
  <property fmtid="{D5CDD505-2E9C-101B-9397-08002B2CF9AE}" pid="3" name="_dlc_DocIdItemGuid">
    <vt:lpwstr>b7d33fdf-c870-4bfe-bf7e-6cb9787d4745</vt:lpwstr>
  </property>
</Properties>
</file>