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"/>
  </p:notesMasterIdLst>
  <p:sldIdLst>
    <p:sldId id="256" r:id="rId2"/>
  </p:sldIdLst>
  <p:sldSz cx="24382413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918" userDrawn="1">
          <p15:clr>
            <a:srgbClr val="A4A3A4"/>
          </p15:clr>
        </p15:guide>
        <p15:guide id="2" pos="58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/>
    <p:restoredTop sz="93979" autoAdjust="0"/>
  </p:normalViewPr>
  <p:slideViewPr>
    <p:cSldViewPr snapToGrid="0" snapToObjects="1">
      <p:cViewPr varScale="1">
        <p:scale>
          <a:sx n="32" d="100"/>
          <a:sy n="32" d="100"/>
        </p:scale>
        <p:origin x="82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>
        <p:scale>
          <a:sx n="190" d="100"/>
          <a:sy n="190" d="100"/>
        </p:scale>
        <p:origin x="-372" y="-872"/>
      </p:cViewPr>
      <p:guideLst>
        <p:guide orient="horz" pos="918"/>
        <p:guide pos="58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DDCA5-681B-4A0B-8FE8-03294C736E52}" type="datetimeFigureOut">
              <a:rPr lang="de-CH" smtClean="0"/>
              <a:t>03.04.2020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56EDB-7D6F-4268-92CC-3B994D3E0DA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08340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56EDB-7D6F-4268-92CC-3B994D3E0DAD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86305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802" y="2244726"/>
            <a:ext cx="18286810" cy="4775200"/>
          </a:xfrm>
        </p:spPr>
        <p:txBody>
          <a:bodyPr anchor="b"/>
          <a:lstStyle>
            <a:lvl1pPr algn="ctr">
              <a:defRPr sz="1199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802" y="7204076"/>
            <a:ext cx="1828681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898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2441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8664" y="730250"/>
            <a:ext cx="5257458" cy="11623676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291" y="730250"/>
            <a:ext cx="15467593" cy="11623676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000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4897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592" y="3419477"/>
            <a:ext cx="21029831" cy="5705474"/>
          </a:xfrm>
        </p:spPr>
        <p:txBody>
          <a:bodyPr anchor="b"/>
          <a:lstStyle>
            <a:lvl1pPr>
              <a:defRPr sz="1199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592" y="9178927"/>
            <a:ext cx="21029831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0417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291" y="3651250"/>
            <a:ext cx="10362526" cy="87026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3596" y="3651250"/>
            <a:ext cx="10362526" cy="87026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2981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7" y="730251"/>
            <a:ext cx="21029831" cy="265112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467" y="3362326"/>
            <a:ext cx="10314903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467" y="5010150"/>
            <a:ext cx="10314903" cy="73691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3597" y="3362326"/>
            <a:ext cx="10365701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3597" y="5010150"/>
            <a:ext cx="10365701" cy="73691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3651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2377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6397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5701" y="1974851"/>
            <a:ext cx="1234359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340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5701" y="1974851"/>
            <a:ext cx="1234359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354" indent="0">
              <a:buNone/>
              <a:defRPr sz="5600"/>
            </a:lvl2pPr>
            <a:lvl3pPr marL="1828709" indent="0">
              <a:buNone/>
              <a:defRPr sz="4800"/>
            </a:lvl3pPr>
            <a:lvl4pPr marL="2743063" indent="0">
              <a:buNone/>
              <a:defRPr sz="4000"/>
            </a:lvl4pPr>
            <a:lvl5pPr marL="3657417" indent="0">
              <a:buNone/>
              <a:defRPr sz="4000"/>
            </a:lvl5pPr>
            <a:lvl6pPr marL="4571771" indent="0">
              <a:buNone/>
              <a:defRPr sz="4000"/>
            </a:lvl6pPr>
            <a:lvl7pPr marL="5486126" indent="0">
              <a:buNone/>
              <a:defRPr sz="4000"/>
            </a:lvl7pPr>
            <a:lvl8pPr marL="6400480" indent="0">
              <a:buNone/>
              <a:defRPr sz="4000"/>
            </a:lvl8pPr>
            <a:lvl9pPr marL="7314834" indent="0">
              <a:buNone/>
              <a:defRPr sz="4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969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291" y="730251"/>
            <a:ext cx="21029831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291" y="3651250"/>
            <a:ext cx="21029831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38DAA-D247-C241-973E-419413F61C67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9248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828709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7" indent="-457177" algn="l" defTabSz="1828709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53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5886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240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594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8949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303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657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01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CAB10AEC-2299-AE46-BCDC-2A7624E84E1D}"/>
              </a:ext>
            </a:extLst>
          </p:cNvPr>
          <p:cNvSpPr/>
          <p:nvPr/>
        </p:nvSpPr>
        <p:spPr>
          <a:xfrm>
            <a:off x="-1" y="0"/>
            <a:ext cx="24382413" cy="318237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799" dirty="0">
              <a:solidFill>
                <a:srgbClr val="FF0000"/>
              </a:solidFill>
              <a:highlight>
                <a:srgbClr val="800000"/>
              </a:highlight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0EBE404F-40D6-DC47-94CE-2E25BB6FE813}"/>
              </a:ext>
            </a:extLst>
          </p:cNvPr>
          <p:cNvSpPr txBox="1"/>
          <p:nvPr/>
        </p:nvSpPr>
        <p:spPr>
          <a:xfrm>
            <a:off x="2385890" y="1051588"/>
            <a:ext cx="21813809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Coronavirus: info sulle escursioni</a:t>
            </a:r>
            <a:endParaRPr lang="de-CH" sz="9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CH" sz="9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4298C885-0556-F145-976D-10E56ABE179C}"/>
              </a:ext>
            </a:extLst>
          </p:cNvPr>
          <p:cNvSpPr txBox="1"/>
          <p:nvPr/>
        </p:nvSpPr>
        <p:spPr>
          <a:xfrm>
            <a:off x="876633" y="3935968"/>
            <a:ext cx="23126367" cy="80586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200" dirty="0">
                <a:latin typeface="Arial" panose="020B0604020202020204" pitchFamily="34" charset="0"/>
                <a:cs typeface="Arial" panose="020B0604020202020204" pitchFamily="34" charset="0"/>
              </a:rPr>
              <a:t>Nella situazione attuale vi preghiamo di rinunciare alle escursioni e, più in generale, al trasporto di biciclette sui mezzi pubblici.</a:t>
            </a:r>
          </a:p>
          <a:p>
            <a:endParaRPr lang="it-IT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7200">
                <a:latin typeface="Arial" panose="020B0604020202020204" pitchFamily="34" charset="0"/>
                <a:cs typeface="Arial" panose="020B0604020202020204" pitchFamily="34" charset="0"/>
              </a:rPr>
              <a:t>Esporreste voi stessi e gli altri passeggeri a un maggior rischio di contagio.</a:t>
            </a:r>
          </a:p>
          <a:p>
            <a:pPr>
              <a:spcBef>
                <a:spcPts val="2004"/>
              </a:spcBef>
            </a:pPr>
            <a:endParaRPr lang="it-CH" sz="6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C32CD5A-4C60-A446-93B9-F45E71FEB6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16" y="367477"/>
            <a:ext cx="2408678" cy="2408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62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43</Words>
  <Application>Microsoft Office PowerPoint</Application>
  <PresentationFormat>Benutzerdefiniert</PresentationFormat>
  <Paragraphs>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Jolanda Berchtold</dc:creator>
  <cp:lastModifiedBy>De Simone Chiara, PA331</cp:lastModifiedBy>
  <cp:revision>19</cp:revision>
  <dcterms:created xsi:type="dcterms:W3CDTF">2020-03-17T13:00:39Z</dcterms:created>
  <dcterms:modified xsi:type="dcterms:W3CDTF">2020-04-03T08:09:09Z</dcterms:modified>
</cp:coreProperties>
</file>