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sldIdLst>
    <p:sldId id="256" r:id="rId6"/>
  </p:sldIdLst>
  <p:sldSz cx="10691813" cy="15119350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33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03.04.2020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71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03.04.2020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028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03.04.2020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100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03.04.2020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78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03.04.2020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188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03.04.2020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538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03.04.2020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928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03.04.2020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546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03.04.2020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461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03.04.2020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721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03.04.2020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317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3697-D74C-4483-AB1F-D3F0CE747F69}" type="datetimeFigureOut">
              <a:rPr lang="de-CH" smtClean="0"/>
              <a:t>03.04.2020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870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-1" y="0"/>
            <a:ext cx="10691813" cy="3626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336"/>
          </a:p>
        </p:txBody>
      </p:sp>
      <p:sp>
        <p:nvSpPr>
          <p:cNvPr id="4" name="Textfeld 3"/>
          <p:cNvSpPr txBox="1"/>
          <p:nvPr/>
        </p:nvSpPr>
        <p:spPr>
          <a:xfrm>
            <a:off x="2236196" y="776163"/>
            <a:ext cx="83158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Infos: excursions durant la pandémie</a:t>
            </a:r>
            <a:endParaRPr lang="de-CH" sz="6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51704" y="4402625"/>
            <a:ext cx="9620056" cy="9836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5200" dirty="0">
                <a:latin typeface="Arial" panose="020B0604020202020204" pitchFamily="34" charset="0"/>
                <a:cs typeface="Arial" panose="020B0604020202020204" pitchFamily="34" charset="0"/>
              </a:rPr>
              <a:t>Au vu de la situation actuelle, veuillez renoncer aux excursions </a:t>
            </a:r>
            <a:r>
              <a:rPr lang="fr-CH" sz="5200" dirty="0">
                <a:latin typeface="Arial" panose="020B0604020202020204" pitchFamily="34" charset="0"/>
                <a:cs typeface="Arial" panose="020B0604020202020204" pitchFamily="34" charset="0"/>
              </a:rPr>
              <a:t>et évitez, de manière générale, d’emporter des vélos dans les transports publics. </a:t>
            </a:r>
          </a:p>
          <a:p>
            <a:r>
              <a:rPr lang="fr-FR" sz="5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CH" sz="5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H" sz="5200" dirty="0">
                <a:latin typeface="Arial" panose="020B0604020202020204" pitchFamily="34" charset="0"/>
                <a:cs typeface="Arial" panose="020B0604020202020204" pitchFamily="34" charset="0"/>
              </a:rPr>
              <a:t>Vous exposeriez votre propre personne, ainsi que les autres voyageurs, à un risque accru de contamination.</a:t>
            </a:r>
          </a:p>
          <a:p>
            <a:pPr>
              <a:spcBef>
                <a:spcPts val="2004"/>
              </a:spcBef>
            </a:pPr>
            <a:endParaRPr lang="de-CH" sz="445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C31B861-4D36-7F49-B390-13826FE89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6" y="681752"/>
            <a:ext cx="2150020" cy="215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7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d88e58-62f8-4763-bc2b-2f562205e406">CWS2814-602013103-59</_dlc_DocId>
    <_dlc_DocIdUrl xmlns="45d88e58-62f8-4763-bc2b-2f562205e406">
      <Url>https://sharepoint.sp.swisspost.com/sites/pamarketing/markom/_layouts/15/DocIdRedir.aspx?ID=CWS2814-602013103-59</Url>
      <Description>CWS2814-602013103-59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1DB13FEA7E0247989BE999CE12F8FC" ma:contentTypeVersion="0" ma:contentTypeDescription="Ein neues Dokument erstellen." ma:contentTypeScope="" ma:versionID="dedd21b3282f719754300abd994c293d">
  <xsd:schema xmlns:xsd="http://www.w3.org/2001/XMLSchema" xmlns:xs="http://www.w3.org/2001/XMLSchema" xmlns:p="http://schemas.microsoft.com/office/2006/metadata/properties" xmlns:ns2="45d88e58-62f8-4763-bc2b-2f562205e406" targetNamespace="http://schemas.microsoft.com/office/2006/metadata/properties" ma:root="true" ma:fieldsID="6e4fae4cc42092adc024b19d0eb1cbd8" ns2:_="">
    <xsd:import namespace="45d88e58-62f8-4763-bc2b-2f562205e4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e58-62f8-4763-bc2b-2f562205e4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F8F59B-401A-4806-B1AE-58568BA21BB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45d88e58-62f8-4763-bc2b-2f562205e40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D8D975-5262-44DE-8BE7-6FFE6DC345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27F018-2344-4E72-8288-4FFB4A6527B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C134FAC-8FF2-4C79-AA53-01DFE22AE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88e58-62f8-4763-bc2b-2f562205e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</Words>
  <Application>Microsoft Office PowerPoint</Application>
  <PresentationFormat>Benutzerdefiniert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POST CH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Zen Fabio, PA322</dc:creator>
  <cp:lastModifiedBy>Fontana Myriam, PA331</cp:lastModifiedBy>
  <cp:revision>17</cp:revision>
  <cp:lastPrinted>2020-03-16T13:46:04Z</cp:lastPrinted>
  <dcterms:created xsi:type="dcterms:W3CDTF">2020-03-16T13:40:17Z</dcterms:created>
  <dcterms:modified xsi:type="dcterms:W3CDTF">2020-04-03T07:44:20Z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0x010100031DB13FEA7E0247989BE999CE12F8FC</vt:lpwstr>
  </property>
  <property fmtid="{D5CDD505-2E9C-101B-9397-08002B2CF9AE}" pid="3" name="_dlc_DocIdItemGuid">
    <vt:lpwstr>b7d33fdf-c870-4bfe-bf7e-6cb9787d4745</vt:lpwstr>
  </property>
</Properties>
</file>